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7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70" r:id="rId16"/>
    <p:sldId id="272" r:id="rId17"/>
    <p:sldId id="274" r:id="rId18"/>
  </p:sldIdLst>
  <p:sldSz cx="12192000" cy="6858000"/>
  <p:notesSz cx="7772400" cy="100584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Helvetica Neue" panose="02000503000000020004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C39"/>
    <a:srgbClr val="FBFBB9"/>
    <a:srgbClr val="FFE476"/>
    <a:srgbClr val="0498D8"/>
    <a:srgbClr val="8BDD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194"/>
  </p:normalViewPr>
  <p:slideViewPr>
    <p:cSldViewPr snapToGrid="0" snapToObjects="1">
      <p:cViewPr>
        <p:scale>
          <a:sx n="104" d="100"/>
          <a:sy n="104" d="100"/>
        </p:scale>
        <p:origin x="896" y="144"/>
      </p:cViewPr>
      <p:guideLst/>
    </p:cSldViewPr>
  </p:slideViewPr>
  <p:notesTextViewPr>
    <p:cViewPr>
      <p:scale>
        <a:sx n="20" d="100"/>
        <a:sy n="2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31b88a22c_0_2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631b88a22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31b88a22c_0_4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g631b88a22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31b88a22c_0_39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631b88a22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31b88a22c_0_5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631b88a22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63354ec07d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g63354ec07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8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2" name="Google Shape;20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3354ec07d_0_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g63354ec07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0682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54063"/>
            <a:ext cx="6705600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3927750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Мобильные игры — самый быстрорастущий сегмент игрового рынка, они превосходят продажи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тайтлов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на консолях, </a:t>
            </a:r>
            <a:r>
              <a:rPr lang="en-GB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PC/Mac 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и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портативках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 В 2018 году на них пришлось 74% всех расходов пользователей </a:t>
            </a:r>
            <a:r>
              <a:rPr lang="ru-RU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сторов</a:t>
            </a:r>
            <a:r>
              <a:rPr lang="ru-RU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endParaRPr dirty="0"/>
          </a:p>
        </p:txBody>
      </p:sp>
      <p:sp>
        <p:nvSpPr>
          <p:cNvPr id="67" name="Google Shape;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31b88a22c_0_20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631b88a22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None/>
              <a:defRPr sz="1200" b="0" i="0" u="none" strike="noStrike" cap="none">
                <a:solidFill>
                  <a:srgbClr val="8B8B8B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609480" y="1425960"/>
            <a:ext cx="8625960" cy="1876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Arkatsu</a:t>
            </a:r>
            <a:endParaRPr sz="150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609480" y="3297383"/>
            <a:ext cx="11669040" cy="1655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1" dirty="0">
                <a:solidFill>
                  <a:srgbClr val="53C32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Твой виртуальный питомец</a:t>
            </a:r>
            <a:endParaRPr sz="44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/>
          <p:nvPr/>
        </p:nvSpPr>
        <p:spPr>
          <a:xfrm>
            <a:off x="9546840" y="3155400"/>
            <a:ext cx="120828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Создай питомца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Следи за событиями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Участвуй в мероприятиях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Screen of a cell phone&#10;&#10;Description automatically generated">
            <a:extLst>
              <a:ext uri="{FF2B5EF4-FFF2-40B4-BE49-F238E27FC236}">
                <a16:creationId xmlns:a16="http://schemas.microsoft.com/office/drawing/2014/main" id="{29BF5475-6319-964D-B32E-135570E07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1" t="6869" r="26063" b="7922"/>
          <a:stretch/>
        </p:blipFill>
        <p:spPr>
          <a:xfrm>
            <a:off x="711708" y="220445"/>
            <a:ext cx="3477490" cy="64171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6E82C4-8379-9B48-BCC5-462D81B723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003" b="1"/>
          <a:stretch/>
        </p:blipFill>
        <p:spPr>
          <a:xfrm>
            <a:off x="984739" y="1085087"/>
            <a:ext cx="2808306" cy="475952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/>
          <p:nvPr/>
        </p:nvSpPr>
        <p:spPr>
          <a:xfrm>
            <a:off x="9546840" y="3155400"/>
            <a:ext cx="120828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3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Создай питомца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Следи за событиями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Участвуй в мероприятиях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Достигай целей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Screen of a cell phone&#10;&#10;Description automatically generated">
            <a:extLst>
              <a:ext uri="{FF2B5EF4-FFF2-40B4-BE49-F238E27FC236}">
                <a16:creationId xmlns:a16="http://schemas.microsoft.com/office/drawing/2014/main" id="{E7161F5A-8626-B744-9482-8ED4D989F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1" t="6869" r="26063" b="7922"/>
          <a:stretch/>
        </p:blipFill>
        <p:spPr>
          <a:xfrm>
            <a:off x="711708" y="220445"/>
            <a:ext cx="3477490" cy="641710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B61E3A8B-5F8F-954F-A8C3-15200F3137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88" t="867" r="3127" b="8833"/>
          <a:stretch/>
        </p:blipFill>
        <p:spPr>
          <a:xfrm>
            <a:off x="1006997" y="1111171"/>
            <a:ext cx="2743200" cy="47334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/>
          <p:nvPr/>
        </p:nvSpPr>
        <p:spPr>
          <a:xfrm>
            <a:off x="9546840" y="3155400"/>
            <a:ext cx="120828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4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Создай питомца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Следи за событиями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Участвуй в мероприятиях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Достигай целей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Смотри, как питомец растет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Screen of a cell phone&#10;&#10;Description automatically generated">
            <a:extLst>
              <a:ext uri="{FF2B5EF4-FFF2-40B4-BE49-F238E27FC236}">
                <a16:creationId xmlns:a16="http://schemas.microsoft.com/office/drawing/2014/main" id="{8A223449-408A-A04F-9ED4-1CBE7DD0C1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1" t="6869" r="26063" b="7922"/>
          <a:stretch/>
        </p:blipFill>
        <p:spPr>
          <a:xfrm>
            <a:off x="783200" y="80347"/>
            <a:ext cx="3477490" cy="64171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424A1B-E355-4641-AAC2-55E06C3FB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48" y="886691"/>
            <a:ext cx="2720677" cy="486094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/>
          <p:nvPr/>
        </p:nvSpPr>
        <p:spPr>
          <a:xfrm>
            <a:off x="9546840" y="3155400"/>
            <a:ext cx="120828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5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Создай питомца</a:t>
            </a:r>
            <a:endParaRPr lang="ru-RU" sz="3600" b="1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Следи за событиями</a:t>
            </a: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ru-RU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Участвуй в мероприятиях</a:t>
            </a: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Достигай целей</a:t>
            </a: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Смотри, как питомец растет</a:t>
            </a: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Получай бонусы!</a:t>
            </a: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  <p:pic>
        <p:nvPicPr>
          <p:cNvPr id="183" name="Google Shape;18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66914" y="1346281"/>
            <a:ext cx="4327604" cy="4327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581" y="970937"/>
            <a:ext cx="1790909" cy="1790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A2FD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89;p26">
            <a:extLst>
              <a:ext uri="{FF2B5EF4-FFF2-40B4-BE49-F238E27FC236}">
                <a16:creationId xmlns:a16="http://schemas.microsoft.com/office/drawing/2014/main" id="{12AD41ED-65C3-EF40-B9CE-0523E6875E34}"/>
              </a:ext>
            </a:extLst>
          </p:cNvPr>
          <p:cNvSpPr txBox="1"/>
          <p:nvPr/>
        </p:nvSpPr>
        <p:spPr>
          <a:xfrm>
            <a:off x="620784" y="170688"/>
            <a:ext cx="6414000" cy="120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Играй с питомцем</a:t>
            </a:r>
            <a:endParaRPr sz="54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Picture 3" descr="A picture containing orange, standing&#10;&#10;Description automatically generated">
            <a:extLst>
              <a:ext uri="{FF2B5EF4-FFF2-40B4-BE49-F238E27FC236}">
                <a16:creationId xmlns:a16="http://schemas.microsoft.com/office/drawing/2014/main" id="{51F0F616-9D20-AA4E-A932-C3D9D8DBC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470" y="1575821"/>
            <a:ext cx="4770114" cy="4770114"/>
          </a:xfrm>
          <a:prstGeom prst="rect">
            <a:avLst/>
          </a:prstGeom>
        </p:spPr>
      </p:pic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18E3E32D-0748-A54A-BE4E-67EF4EE3A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8179" y="170688"/>
            <a:ext cx="38576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A2FD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C7DF6955-D073-8E45-B6D7-9C3C8271D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902459" y="2803916"/>
            <a:ext cx="1108021" cy="2259375"/>
          </a:xfrm>
          <a:prstGeom prst="rect">
            <a:avLst/>
          </a:prstGeom>
        </p:spPr>
      </p:pic>
      <p:pic>
        <p:nvPicPr>
          <p:cNvPr id="13" name="Picture 12" descr="A desktop computer sitting on top of a desk&#10;&#10;Description automatically generated">
            <a:extLst>
              <a:ext uri="{FF2B5EF4-FFF2-40B4-BE49-F238E27FC236}">
                <a16:creationId xmlns:a16="http://schemas.microsoft.com/office/drawing/2014/main" id="{7ACC4929-8CC7-F64E-B579-E80D6BBE8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014" y="2834640"/>
            <a:ext cx="1043952" cy="2259375"/>
          </a:xfrm>
          <a:prstGeom prst="rect">
            <a:avLst/>
          </a:prstGeom>
        </p:spPr>
      </p:pic>
      <p:sp>
        <p:nvSpPr>
          <p:cNvPr id="205" name="Google Shape;205;p28"/>
          <p:cNvSpPr/>
          <p:nvPr/>
        </p:nvSpPr>
        <p:spPr>
          <a:xfrm>
            <a:off x="3258360" y="1226160"/>
            <a:ext cx="52902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8"/>
          <p:cNvSpPr/>
          <p:nvPr/>
        </p:nvSpPr>
        <p:spPr>
          <a:xfrm>
            <a:off x="6675120" y="2821680"/>
            <a:ext cx="3085560" cy="744840"/>
          </a:xfrm>
          <a:custGeom>
            <a:avLst/>
            <a:gdLst/>
            <a:ahLst/>
            <a:cxnLst/>
            <a:rect l="l" t="t" r="r" b="b"/>
            <a:pathLst>
              <a:path w="8571" h="2069" extrusionOk="0">
                <a:moveTo>
                  <a:pt x="0" y="2068"/>
                </a:moveTo>
                <a:lnTo>
                  <a:pt x="8570" y="0"/>
                </a:lnTo>
              </a:path>
            </a:pathLst>
          </a:custGeom>
          <a:noFill/>
          <a:ln w="57225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208" name="Google Shape;208;p28"/>
          <p:cNvSpPr/>
          <p:nvPr/>
        </p:nvSpPr>
        <p:spPr>
          <a:xfrm>
            <a:off x="6766560" y="2834640"/>
            <a:ext cx="2994120" cy="3109320"/>
          </a:xfrm>
          <a:custGeom>
            <a:avLst/>
            <a:gdLst/>
            <a:ahLst/>
            <a:cxnLst/>
            <a:rect l="l" t="t" r="r" b="b"/>
            <a:pathLst>
              <a:path w="8317" h="8637" extrusionOk="0">
                <a:moveTo>
                  <a:pt x="0" y="8636"/>
                </a:moveTo>
                <a:lnTo>
                  <a:pt x="8316" y="0"/>
                </a:lnTo>
              </a:path>
            </a:pathLst>
          </a:custGeom>
          <a:noFill/>
          <a:ln w="57225" cap="flat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"/>
            <a:headEnd type="none" w="sm" len="sm"/>
            <a:tailEnd type="none" w="sm" len="sm"/>
          </a:ln>
        </p:spPr>
      </p:sp>
      <p:pic>
        <p:nvPicPr>
          <p:cNvPr id="209" name="Google Shape;20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flipH="1">
            <a:off x="944345" y="2582280"/>
            <a:ext cx="2323188" cy="43199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8"/>
          <p:cNvCxnSpPr/>
          <p:nvPr/>
        </p:nvCxnSpPr>
        <p:spPr>
          <a:xfrm>
            <a:off x="2407920" y="3064320"/>
            <a:ext cx="3017400" cy="501900"/>
          </a:xfrm>
          <a:prstGeom prst="straightConnector1">
            <a:avLst/>
          </a:prstGeom>
          <a:noFill/>
          <a:ln w="57225" cap="rnd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11" name="Google Shape;211;p28"/>
          <p:cNvCxnSpPr/>
          <p:nvPr/>
        </p:nvCxnSpPr>
        <p:spPr>
          <a:xfrm>
            <a:off x="2407920" y="3064320"/>
            <a:ext cx="3291900" cy="2970600"/>
          </a:xfrm>
          <a:prstGeom prst="straightConnector1">
            <a:avLst/>
          </a:prstGeom>
          <a:noFill/>
          <a:ln w="57225" cap="rnd" cmpd="sng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0000">
                  <a:schemeClr val="accent1">
                    <a:lumMod val="45000"/>
                    <a:lumOff val="55000"/>
                  </a:schemeClr>
                </a:gs>
                <a:gs pos="64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"/>
            <a:headEnd type="none" w="sm" len="sm"/>
            <a:tailEnd type="none" w="sm" len="sm"/>
          </a:ln>
        </p:spPr>
      </p:cxnSp>
      <p:pic>
        <p:nvPicPr>
          <p:cNvPr id="212" name="Google Shape;212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22927" y="3481053"/>
            <a:ext cx="2263319" cy="226331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89;p26">
            <a:extLst>
              <a:ext uri="{FF2B5EF4-FFF2-40B4-BE49-F238E27FC236}">
                <a16:creationId xmlns:a16="http://schemas.microsoft.com/office/drawing/2014/main" id="{081BFC90-05B6-D741-B93A-91545A772771}"/>
              </a:ext>
            </a:extLst>
          </p:cNvPr>
          <p:cNvSpPr txBox="1"/>
          <p:nvPr/>
        </p:nvSpPr>
        <p:spPr>
          <a:xfrm>
            <a:off x="935172" y="880434"/>
            <a:ext cx="10129068" cy="1207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Взаимодействуй с другими пользователями</a:t>
            </a:r>
            <a:endParaRPr sz="54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209;p28">
            <a:extLst>
              <a:ext uri="{FF2B5EF4-FFF2-40B4-BE49-F238E27FC236}">
                <a16:creationId xmlns:a16="http://schemas.microsoft.com/office/drawing/2014/main" id="{57E3B3C0-248A-B949-92A4-2A93BAD93FA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67615" y="2550425"/>
            <a:ext cx="2355326" cy="4319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2;p28">
            <a:extLst>
              <a:ext uri="{FF2B5EF4-FFF2-40B4-BE49-F238E27FC236}">
                <a16:creationId xmlns:a16="http://schemas.microsoft.com/office/drawing/2014/main" id="{EAA2F515-2A07-DD41-9094-88BE84FF8DBE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99024" y="3638863"/>
            <a:ext cx="2263319" cy="2263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A2FD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0"/>
          <p:cNvSpPr txBox="1"/>
          <p:nvPr/>
        </p:nvSpPr>
        <p:spPr>
          <a:xfrm>
            <a:off x="2935524" y="-941472"/>
            <a:ext cx="9461812" cy="349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strike="noStrik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Так питомец покажет дорогу к успеху!</a:t>
            </a:r>
            <a:endParaRPr sz="54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30"/>
          <p:cNvSpPr/>
          <p:nvPr/>
        </p:nvSpPr>
        <p:spPr>
          <a:xfrm>
            <a:off x="3258360" y="1226160"/>
            <a:ext cx="5290200" cy="3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54920" y="2560680"/>
            <a:ext cx="2209680" cy="4275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6480" y="3566520"/>
            <a:ext cx="2263319" cy="226331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8" name="Google Shape;238;p30"/>
          <p:cNvCxnSpPr/>
          <p:nvPr/>
        </p:nvCxnSpPr>
        <p:spPr>
          <a:xfrm rot="10800000">
            <a:off x="803875" y="4772075"/>
            <a:ext cx="4263300" cy="630900"/>
          </a:xfrm>
          <a:prstGeom prst="curvedConnector3">
            <a:avLst>
              <a:gd name="adj1" fmla="val 50000"/>
            </a:avLst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239" name="Google Shape;23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613775"/>
            <a:ext cx="2781524" cy="2781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Google Shape;220;p29">
            <a:extLst>
              <a:ext uri="{FF2B5EF4-FFF2-40B4-BE49-F238E27FC236}">
                <a16:creationId xmlns:a16="http://schemas.microsoft.com/office/drawing/2014/main" id="{1F088051-6A7E-144A-9313-8F58BBBAC09B}"/>
              </a:ext>
            </a:extLst>
          </p:cNvPr>
          <p:cNvCxnSpPr/>
          <p:nvPr/>
        </p:nvCxnSpPr>
        <p:spPr>
          <a:xfrm rot="10800000" flipH="1">
            <a:off x="6675480" y="2822040"/>
            <a:ext cx="3085200" cy="744480"/>
          </a:xfrm>
          <a:prstGeom prst="straightConnector1">
            <a:avLst/>
          </a:prstGeom>
          <a:noFill/>
          <a:ln w="57225" cap="flat" cmpd="sng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</a:gsLst>
              <a:lin ang="5400000" scaled="1"/>
            </a:gra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1" name="Google Shape;221;p29">
            <a:extLst>
              <a:ext uri="{FF2B5EF4-FFF2-40B4-BE49-F238E27FC236}">
                <a16:creationId xmlns:a16="http://schemas.microsoft.com/office/drawing/2014/main" id="{53CD72F2-FA12-244A-A7A5-96D1518B630F}"/>
              </a:ext>
            </a:extLst>
          </p:cNvPr>
          <p:cNvCxnSpPr/>
          <p:nvPr/>
        </p:nvCxnSpPr>
        <p:spPr>
          <a:xfrm rot="10800000" flipH="1">
            <a:off x="6766920" y="2835000"/>
            <a:ext cx="2993760" cy="3108960"/>
          </a:xfrm>
          <a:prstGeom prst="straightConnector1">
            <a:avLst/>
          </a:prstGeom>
          <a:noFill/>
          <a:ln w="57225" cap="flat" cmpd="sng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3258360" y="1226160"/>
            <a:ext cx="5290200" cy="385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9"/>
          <p:cNvSpPr txBox="1"/>
          <p:nvPr/>
        </p:nvSpPr>
        <p:spPr>
          <a:xfrm>
            <a:off x="342975" y="1226160"/>
            <a:ext cx="120828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dirty="0">
                <a:solidFill>
                  <a:srgbClr val="FF4C3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Использованные технологии</a:t>
            </a:r>
          </a:p>
        </p:txBody>
      </p:sp>
      <p:pic>
        <p:nvPicPr>
          <p:cNvPr id="7" name="Picture 6" descr="A picture containing toy&#10;&#10;Description automatically generated">
            <a:extLst>
              <a:ext uri="{FF2B5EF4-FFF2-40B4-BE49-F238E27FC236}">
                <a16:creationId xmlns:a16="http://schemas.microsoft.com/office/drawing/2014/main" id="{D7DAF6CC-768B-6446-9B84-115C9E71F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11465"/>
            <a:ext cx="6568836" cy="4594275"/>
          </a:xfrm>
          <a:prstGeom prst="rect">
            <a:avLst/>
          </a:prstGeom>
        </p:spPr>
      </p:pic>
      <p:sp>
        <p:nvSpPr>
          <p:cNvPr id="22" name="Google Shape;182;p25">
            <a:extLst>
              <a:ext uri="{FF2B5EF4-FFF2-40B4-BE49-F238E27FC236}">
                <a16:creationId xmlns:a16="http://schemas.microsoft.com/office/drawing/2014/main" id="{C896B895-B5AE-BD47-A6C1-6C2B10196688}"/>
              </a:ext>
            </a:extLst>
          </p:cNvPr>
          <p:cNvSpPr/>
          <p:nvPr/>
        </p:nvSpPr>
        <p:spPr>
          <a:xfrm>
            <a:off x="342975" y="2508123"/>
            <a:ext cx="8438100" cy="42181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3600" b="1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MultipeerConnectivity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framework</a:t>
            </a: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</a:t>
            </a:r>
            <a:r>
              <a:rPr lang="en-US" sz="3600" b="1" strike="noStrike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ARKit</a:t>
            </a: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3</a:t>
            </a:r>
          </a:p>
          <a:p>
            <a:pPr marL="34308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Pod ` </a:t>
            </a:r>
            <a:r>
              <a:rPr lang="en-US" sz="3600" b="1" dirty="0" err="1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MKRingProgressView</a:t>
            </a:r>
            <a:r>
              <a:rPr lang="en-US" sz="3600" b="1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`</a:t>
            </a:r>
          </a:p>
          <a:p>
            <a:pPr marL="34308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en-US" sz="3600" b="1" strike="noStrike" dirty="0">
                <a:solidFill>
                  <a:srgbClr val="FFFFFF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  <a:sym typeface="Helvetica Neue"/>
              </a:rPr>
              <a:t> GitHub</a:t>
            </a: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endParaRPr sz="3600" b="1" strike="noStrike" dirty="0">
              <a:latin typeface="Arial" panose="020B0604020202020204" pitchFamily="34" charset="0"/>
              <a:ea typeface="Helvetica Neue"/>
              <a:cs typeface="Arial" panose="020B0604020202020204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518168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room&#10;&#10;Description automatically generated">
            <a:extLst>
              <a:ext uri="{FF2B5EF4-FFF2-40B4-BE49-F238E27FC236}">
                <a16:creationId xmlns:a16="http://schemas.microsoft.com/office/drawing/2014/main" id="{1853838E-E39F-6E4D-8D40-532E2E4622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4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5" name="Picture 4" descr="A picture containing computer&#10;&#10;Description automatically generated">
            <a:extLst>
              <a:ext uri="{FF2B5EF4-FFF2-40B4-BE49-F238E27FC236}">
                <a16:creationId xmlns:a16="http://schemas.microsoft.com/office/drawing/2014/main" id="{6C3B2BD1-1ACB-1C4C-9C9E-F0AFBDB30A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881" b="1"/>
          <a:stretch/>
        </p:blipFill>
        <p:spPr>
          <a:xfrm>
            <a:off x="7454685" y="805912"/>
            <a:ext cx="3172634" cy="1678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030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9546840" y="3155400"/>
            <a:ext cx="12082681" cy="34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881" y="2865937"/>
            <a:ext cx="5270940" cy="206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43680" y="388169"/>
            <a:ext cx="1938175" cy="220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4365" y="325188"/>
            <a:ext cx="6290164" cy="221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798282" y="2300151"/>
            <a:ext cx="4034160" cy="207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738180" y="4222050"/>
            <a:ext cx="4813740" cy="2018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453961D8-E18F-1640-972A-093B0C405E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24864" y="5094652"/>
            <a:ext cx="5113316" cy="153399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A2FD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/>
          <p:nvPr/>
        </p:nvSpPr>
        <p:spPr>
          <a:xfrm>
            <a:off x="3258360" y="1226160"/>
            <a:ext cx="5290200" cy="385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018" y="730980"/>
            <a:ext cx="4430684" cy="539604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/>
          <p:nvPr/>
        </p:nvSpPr>
        <p:spPr>
          <a:xfrm>
            <a:off x="5929746" y="546021"/>
            <a:ext cx="5666510" cy="60625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r>
              <a:rPr lang="en-US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 Исследование игрового мира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Выполнение </a:t>
            </a:r>
            <a:r>
              <a:rPr lang="ru-RU" sz="32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квестов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Бо</a:t>
            </a:r>
            <a:r>
              <a:rPr lang="ru-RU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и с боссами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en-US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Получение </a:t>
            </a:r>
            <a:r>
              <a:rPr lang="ru-RU" sz="32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ачивок</a:t>
            </a:r>
            <a:br>
              <a:rPr lang="ru-RU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ru-RU" sz="32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r>
              <a:rPr lang="en-US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Прокачка брони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32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Повышение ранга</a:t>
            </a:r>
            <a:endParaRPr sz="32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480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696938" y="313782"/>
            <a:ext cx="4831026" cy="1216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Проблема</a:t>
            </a:r>
            <a:endParaRPr sz="7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7285674" y="1920250"/>
            <a:ext cx="3917100" cy="51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ru-RU" sz="2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Что же выбрать</a:t>
            </a:r>
            <a:r>
              <a:rPr lang="en-US" sz="2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800" b="0" i="0" u="none" strike="noStrike" cap="non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4858" y="4307040"/>
            <a:ext cx="1179360" cy="117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3498" y="2377440"/>
            <a:ext cx="2285280" cy="228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05178" y="4297680"/>
            <a:ext cx="1919520" cy="191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902938" y="5230800"/>
            <a:ext cx="1352880" cy="1352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170218" y="1664640"/>
            <a:ext cx="1901520" cy="190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96938" y="2011680"/>
            <a:ext cx="1096560" cy="109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716960" y="2726640"/>
            <a:ext cx="2834640" cy="283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/>
        </p:nvSpPr>
        <p:spPr>
          <a:xfrm>
            <a:off x="477360" y="-2080800"/>
            <a:ext cx="12082681" cy="34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54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Простая формула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-485280" y="3340080"/>
            <a:ext cx="12082681" cy="2508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3258360" y="1226160"/>
            <a:ext cx="5290200" cy="385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489960" y="1226160"/>
            <a:ext cx="12082681" cy="47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6" name="Google Shape;10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0080" y="2286000"/>
            <a:ext cx="2834640" cy="283464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8"/>
          <p:cNvSpPr txBox="1"/>
          <p:nvPr/>
        </p:nvSpPr>
        <p:spPr>
          <a:xfrm>
            <a:off x="3840480" y="3316680"/>
            <a:ext cx="718920" cy="97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sz="5400" b="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621560" y="3408120"/>
            <a:ext cx="718920" cy="97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+</a:t>
            </a:r>
            <a:endParaRPr sz="5400" b="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38560" y="2309760"/>
            <a:ext cx="2810880" cy="28108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8"/>
          <p:cNvSpPr txBox="1"/>
          <p:nvPr/>
        </p:nvSpPr>
        <p:spPr>
          <a:xfrm>
            <a:off x="949354" y="5346720"/>
            <a:ext cx="4010760" cy="8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F5480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студент</a:t>
            </a:r>
            <a:endParaRPr sz="3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4957182" y="5310720"/>
            <a:ext cx="4010760" cy="8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питомец</a:t>
            </a:r>
            <a:endParaRPr sz="3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8489271" y="5310720"/>
            <a:ext cx="4010760" cy="889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strike="noStrike" dirty="0">
                <a:solidFill>
                  <a:srgbClr val="FFC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ru-RU" sz="3600" b="1" strike="noStrike" dirty="0">
                <a:solidFill>
                  <a:srgbClr val="53C32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достижения</a:t>
            </a:r>
            <a:endParaRPr sz="3600" b="0" strike="noStrike" dirty="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3A14A1-529D-F74B-84A8-EF138C555D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113" y="2179060"/>
            <a:ext cx="3251200" cy="3251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/>
          <p:nvPr/>
        </p:nvSpPr>
        <p:spPr>
          <a:xfrm>
            <a:off x="3258360" y="1226160"/>
            <a:ext cx="5290200" cy="3858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24964" y="4394750"/>
            <a:ext cx="43254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Играй с питомцем</a:t>
            </a:r>
            <a:endParaRPr sz="2800" b="0" strike="noStrik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9"/>
          <p:cNvSpPr txBox="1"/>
          <p:nvPr/>
        </p:nvSpPr>
        <p:spPr>
          <a:xfrm>
            <a:off x="342975" y="29514"/>
            <a:ext cx="12082800" cy="1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7200" b="1" strike="noStrik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Решение</a:t>
            </a:r>
            <a:endParaRPr sz="7200" b="0" strike="noStrik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862" y="1754662"/>
            <a:ext cx="4295861" cy="4295861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9"/>
          <p:cNvSpPr/>
          <p:nvPr/>
        </p:nvSpPr>
        <p:spPr>
          <a:xfrm>
            <a:off x="252330" y="1699618"/>
            <a:ext cx="3706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rgbClr val="02A2FD"/>
                </a:solidFill>
                <a:latin typeface="Arial"/>
                <a:ea typeface="Arial"/>
                <a:cs typeface="Arial"/>
                <a:sym typeface="Arial"/>
              </a:rPr>
              <a:t>Достигай поставленных целей</a:t>
            </a:r>
            <a:endParaRPr sz="2800" b="0" strike="noStrike" dirty="0">
              <a:solidFill>
                <a:srgbClr val="02A2F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9"/>
          <p:cNvSpPr/>
          <p:nvPr/>
        </p:nvSpPr>
        <p:spPr>
          <a:xfrm>
            <a:off x="8275705" y="3047184"/>
            <a:ext cx="3659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rgbClr val="53C32F"/>
                </a:solidFill>
                <a:latin typeface="Arial"/>
                <a:ea typeface="Arial"/>
                <a:cs typeface="Arial"/>
                <a:sym typeface="Arial"/>
              </a:rPr>
              <a:t>Смотри,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rgbClr val="53C32F"/>
                </a:solidFill>
                <a:latin typeface="Arial"/>
                <a:ea typeface="Arial"/>
                <a:cs typeface="Arial"/>
                <a:sym typeface="Arial"/>
              </a:rPr>
              <a:t>как он растет и развивается</a:t>
            </a:r>
            <a:endParaRPr sz="2800" b="0" strike="noStrike" dirty="0">
              <a:solidFill>
                <a:srgbClr val="53C32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8034100" y="391514"/>
            <a:ext cx="33018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Добавь </a:t>
            </a:r>
            <a:r>
              <a:rPr lang="ru-RU" sz="2800" b="1" strike="noStrike" dirty="0" err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кастомизации</a:t>
            </a:r>
            <a:endParaRPr sz="2800" b="0" strike="noStrik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4972359" y="5680393"/>
            <a:ext cx="942528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Взаимодействуй с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другими пользователями</a:t>
            </a:r>
            <a:endParaRPr sz="28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3486300" y="1295831"/>
            <a:ext cx="4878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1" strike="noStrike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Создай собственного питомца</a:t>
            </a:r>
            <a:endParaRPr sz="3200" b="0" strike="noStrike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431" y="4039012"/>
            <a:ext cx="759525" cy="7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48560" y="5132018"/>
            <a:ext cx="1096750" cy="109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18725" y="5075263"/>
            <a:ext cx="1322275" cy="13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72992" y="2903646"/>
            <a:ext cx="864876" cy="86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849952" y="1416608"/>
            <a:ext cx="1264650" cy="126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/>
          <p:nvPr/>
        </p:nvSpPr>
        <p:spPr>
          <a:xfrm>
            <a:off x="9546840" y="3155400"/>
            <a:ext cx="12082681" cy="3450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marR="0" lvl="0" indent="-31732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Создай питомца</a:t>
            </a:r>
            <a:endParaRPr sz="3600" b="1" strike="noStrike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Screen of a cell phone&#10;&#10;Description automatically generated">
            <a:extLst>
              <a:ext uri="{FF2B5EF4-FFF2-40B4-BE49-F238E27FC236}">
                <a16:creationId xmlns:a16="http://schemas.microsoft.com/office/drawing/2014/main" id="{8437B3DA-4AF7-2E48-82CE-73CF07E5FB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1" t="6869" r="26063" b="7922"/>
          <a:stretch/>
        </p:blipFill>
        <p:spPr>
          <a:xfrm>
            <a:off x="711708" y="220445"/>
            <a:ext cx="3477490" cy="6417109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9B0D0C0-F6E6-B342-AD7D-BDE3C9EE1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323" y="1083510"/>
            <a:ext cx="2672552" cy="47749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C32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9546840" y="3155400"/>
            <a:ext cx="12082800" cy="345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1"/>
          <p:cNvSpPr/>
          <p:nvPr/>
        </p:nvSpPr>
        <p:spPr>
          <a:xfrm>
            <a:off x="4260690" y="1184115"/>
            <a:ext cx="8438100" cy="466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Создай питомца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  <a:p>
            <a:pPr marL="343080" lvl="0" indent="-317320">
              <a:lnSpc>
                <a:spcPct val="150000"/>
              </a:lnSpc>
              <a:buClr>
                <a:srgbClr val="FFFFFF"/>
              </a:buClr>
              <a:buSzPts val="3600"/>
              <a:buFont typeface="Helvetica Neue"/>
              <a:buAutoNum type="arabicPeriod"/>
            </a:pPr>
            <a:r>
              <a:rPr lang="ru-RU" sz="3600" b="1" dirty="0">
                <a:solidFill>
                  <a:srgbClr val="FFFFFF"/>
                </a:solidFill>
                <a:latin typeface="+mj-lt"/>
                <a:ea typeface="Helvetica Neue"/>
                <a:cs typeface="Helvetica Neue"/>
                <a:sym typeface="Helvetica Neue"/>
              </a:rPr>
              <a:t> Следи за событиями</a:t>
            </a:r>
            <a:endParaRPr lang="ru-RU" sz="3600" b="1" dirty="0">
              <a:latin typeface="+mj-lt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 descr="Screen of a cell phone&#10;&#10;Description automatically generated">
            <a:extLst>
              <a:ext uri="{FF2B5EF4-FFF2-40B4-BE49-F238E27FC236}">
                <a16:creationId xmlns:a16="http://schemas.microsoft.com/office/drawing/2014/main" id="{B361DC69-896F-B045-8B99-9E7B4500A6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61" t="6869" r="26063" b="7922"/>
          <a:stretch/>
        </p:blipFill>
        <p:spPr>
          <a:xfrm>
            <a:off x="711708" y="220445"/>
            <a:ext cx="3477490" cy="6417109"/>
          </a:xfrm>
          <a:prstGeom prst="rect">
            <a:avLst/>
          </a:prstGeom>
        </p:spPr>
      </p:pic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6CA0DAA1-1831-5A45-888A-D60D00686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6"/>
          <a:stretch/>
        </p:blipFill>
        <p:spPr>
          <a:xfrm>
            <a:off x="976345" y="1092820"/>
            <a:ext cx="2790983" cy="47517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207</Words>
  <Application>Microsoft Macintosh PowerPoint</Application>
  <PresentationFormat>Widescreen</PresentationFormat>
  <Paragraphs>59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Arial</vt:lpstr>
      <vt:lpstr>Helvetica Neue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Коннова Маргарита Дмитриевна</dc:creator>
  <cp:lastModifiedBy>Коннова Маргарита Дмитриевна</cp:lastModifiedBy>
  <cp:revision>13</cp:revision>
  <dcterms:created xsi:type="dcterms:W3CDTF">2020-03-05T12:27:57Z</dcterms:created>
  <dcterms:modified xsi:type="dcterms:W3CDTF">2020-03-10T12:18:18Z</dcterms:modified>
</cp:coreProperties>
</file>